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3" r:id="rId2"/>
    <p:sldId id="295" r:id="rId3"/>
    <p:sldId id="362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359" r:id="rId25"/>
    <p:sldId id="416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A1ADC-3FB7-40DA-B2DE-355D9B030C78}" type="datetimeFigureOut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344A0-AA20-403B-B262-2ACEA066A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920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E9EB-5882-4F14-9D7A-E43319FAAE5D}" type="datetime1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641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5BE4-290A-4A67-9142-8569AAC90C2F}" type="datetime1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3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7AA9-974F-41EE-AA93-9A7D5FC26AF0}" type="datetime1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54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78F7-13A7-47A7-A538-4854C83EAB76}" type="datetime1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7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9BB34-6711-40F2-9C7B-47A61743D4AD}" type="datetime1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7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0FF5-5FAF-43AE-9E0C-CC3EA1B81862}" type="datetime1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31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9AB40-AB99-4455-AC5A-01B404C2C00C}" type="datetime1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0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0ECE-794B-4B99-8E02-3BB1152032F2}" type="datetime1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13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503B-EE7A-4049-8A0E-70C0A8C6708E}" type="datetime1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4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B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-1" y="0"/>
            <a:ext cx="12192001" cy="638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024" y="0"/>
            <a:ext cx="1307976" cy="5477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950">
            <a:off x="912862" y="1501027"/>
            <a:ext cx="906179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1431126" y="3918880"/>
            <a:ext cx="1831067" cy="174603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5372299" y="2151620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9650526" y="745965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6778">
            <a:off x="5290847" y="-173034"/>
            <a:ext cx="7554916" cy="720406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71257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G:\이재훈책임님\티스타즈PPT_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6" t="22046" r="10485" b="9758"/>
          <a:stretch/>
        </p:blipFill>
        <p:spPr bwMode="auto">
          <a:xfrm>
            <a:off x="6395633" y="1301858"/>
            <a:ext cx="5796367" cy="555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7950926" y="176272"/>
            <a:ext cx="362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kern="120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17</a:t>
            </a:r>
            <a:r>
              <a:rPr lang="ko-KR" altLang="en-US" sz="1600" kern="120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강</a:t>
            </a:r>
            <a:r>
              <a:rPr lang="en-US" altLang="ko-KR" sz="1600" kern="120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.</a:t>
            </a:r>
            <a:r>
              <a:rPr lang="en-US" altLang="ko-KR" sz="1600" kern="120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 </a:t>
            </a:r>
            <a:r>
              <a:rPr lang="ko-KR" altLang="en-US" sz="1600" kern="120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데이터 베이스</a:t>
            </a:r>
            <a:r>
              <a:rPr lang="en-US" altLang="ko-KR" sz="1600" kern="120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-I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"/>
            <a:ext cx="1307976" cy="547715"/>
          </a:xfrm>
          <a:prstGeom prst="rect">
            <a:avLst/>
          </a:prstGeom>
        </p:spPr>
      </p:pic>
      <p:sp>
        <p:nvSpPr>
          <p:cNvPr id="9" name="이등변 삼각형 8"/>
          <p:cNvSpPr/>
          <p:nvPr userDrawn="1"/>
        </p:nvSpPr>
        <p:spPr>
          <a:xfrm rot="16200000">
            <a:off x="11611880" y="-31439"/>
            <a:ext cx="548681" cy="611559"/>
          </a:xfrm>
          <a:prstGeom prst="triangle">
            <a:avLst>
              <a:gd name="adj" fmla="val 10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6BA691-BC9B-4A68-9744-1B809170C141}" type="datetime1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12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3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270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5985-9155-4A4F-A545-EFF2E5BDFE10}" type="datetime1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25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78468-8E36-4528-8629-5ECE6BEC95B9}" type="datetime1">
              <a:rPr lang="ko-KR" altLang="en-US" smtClean="0"/>
              <a:t>2020-04-19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10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08" y="3500063"/>
            <a:ext cx="444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0070C0"/>
                </a:solidFill>
                <a:latin typeface="+mj-ea"/>
                <a:ea typeface="+mj-ea"/>
              </a:rPr>
              <a:t>오라클 명령어 </a:t>
            </a:r>
            <a:r>
              <a:rPr lang="en-US" altLang="ko-KR" sz="2000" spc="-150" dirty="0">
                <a:solidFill>
                  <a:srgbClr val="0070C0"/>
                </a:solidFill>
                <a:latin typeface="+mj-ea"/>
                <a:ea typeface="+mj-ea"/>
              </a:rPr>
              <a:t>- 2</a:t>
            </a:r>
            <a:endParaRPr lang="ko-KR" altLang="en-US" sz="2000" spc="-15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9D222-F09B-40F8-B18F-B1FFDA977FAF}"/>
              </a:ext>
            </a:extLst>
          </p:cNvPr>
          <p:cNvSpPr txBox="1"/>
          <p:nvPr/>
        </p:nvSpPr>
        <p:spPr>
          <a:xfrm>
            <a:off x="7109012" y="3900173"/>
            <a:ext cx="4195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데이터에 함수 적용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0857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함수정리와 데이터에 각종 함수 적용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10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TO_CHAR (</a:t>
            </a:r>
            <a:r>
              <a:rPr lang="ko-KR" altLang="en-US" sz="1600" b="1" dirty="0">
                <a:latin typeface="+mn-ea"/>
              </a:rPr>
              <a:t>날짜를 문자로</a:t>
            </a:r>
            <a:r>
              <a:rPr lang="en-US" altLang="ko-KR" sz="1600" b="1" dirty="0">
                <a:latin typeface="+mn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9AF6D1-1031-4A54-8CAD-D958DF2F0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02" y="1775841"/>
            <a:ext cx="9037215" cy="46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29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함수정리와 데이터에 각종 함수 적용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11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TO_CHAR (</a:t>
            </a:r>
            <a:r>
              <a:rPr lang="ko-KR" altLang="en-US" sz="1600" b="1" dirty="0">
                <a:latin typeface="+mn-ea"/>
              </a:rPr>
              <a:t>숫자를 문자로</a:t>
            </a:r>
            <a:r>
              <a:rPr lang="en-US" altLang="ko-KR" sz="1600" b="1" dirty="0">
                <a:latin typeface="+mn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5FBBF-8E59-4A06-8062-549C9A86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035" y="1724845"/>
            <a:ext cx="6084209" cy="481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94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함수정리와 데이터에 각종 함수 적용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12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TO_DATE (</a:t>
            </a:r>
            <a:r>
              <a:rPr lang="ko-KR" altLang="en-US" sz="1600" b="1" dirty="0">
                <a:latin typeface="+mn-ea"/>
              </a:rPr>
              <a:t>문자열을 날짜로</a:t>
            </a:r>
            <a:r>
              <a:rPr lang="en-US" altLang="ko-KR" sz="1600" b="1" dirty="0">
                <a:latin typeface="+mn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3F0F65-84AE-4B94-8001-668D84F08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991" y="1714956"/>
            <a:ext cx="7088826" cy="491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70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함수정리와 데이터에 각종 함수 적용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13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문자함수 </a:t>
            </a:r>
            <a:r>
              <a:rPr lang="en-US" altLang="ko-KR" sz="1600" b="1" dirty="0">
                <a:latin typeface="+mn-ea"/>
              </a:rPr>
              <a:t>- CONCAT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87C8E8-5BD6-4D56-BE0D-22ACF6E5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414" y="1907185"/>
            <a:ext cx="7289028" cy="419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36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함수정리와 데이터에 각종 함수 적용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14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INITCAP, LOWER,UPPER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00EECE-D790-472E-BC59-815282FA2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858" y="1738241"/>
            <a:ext cx="8507092" cy="498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68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함수정리와 데이터에 각종 함수 적용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15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LPAD / RPAD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050094-8FD3-4033-9D82-911C837A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346" y="1625828"/>
            <a:ext cx="8923308" cy="473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00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함수정리와 데이터에 각종 함수 적용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16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LTRIM / RTRIM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1A7207-A704-4133-BE82-35C53CB3A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67" y="1786864"/>
            <a:ext cx="7929433" cy="465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47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함수정리와 데이터에 각종 함수 적용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17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SUBSTR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EEE467-8AB4-4951-BF97-2F6FFFAD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80" y="1617660"/>
            <a:ext cx="8618420" cy="472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98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함수정리와 데이터에 각종 함수 적용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18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LENGTH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2D1440-8228-454C-913E-D0400F114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304" y="1617660"/>
            <a:ext cx="7333376" cy="498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76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함수정리와 데이터에 각종 함수 적용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19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CHAR / VARCHAR2 </a:t>
            </a:r>
            <a:r>
              <a:rPr lang="ko-KR" altLang="en-US" sz="1600" b="1" dirty="0">
                <a:latin typeface="+mn-ea"/>
              </a:rPr>
              <a:t>비교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6473B1-7B81-4968-80B1-A70D538B9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475" y="1775402"/>
            <a:ext cx="6472929" cy="494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23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함수정리와 데이터에 각종 함수 적용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목차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7369C3-AA5D-4D3E-A259-87C42CA9F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341" y="1441025"/>
            <a:ext cx="9400126" cy="475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75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함수정리와 데이터에 각종 함수 적용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20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날짜함수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70EF9C-595A-4B7E-85B3-92E46CC7A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715" y="1459616"/>
            <a:ext cx="7555311" cy="513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68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함수정리와 데이터에 각종 함수 적용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21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ADD_MONTHS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4EF370-0551-4DC6-9636-2CB0B72A2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527" y="1617660"/>
            <a:ext cx="7468563" cy="4848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60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함수정리와 데이터에 각종 함수 적용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22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LAST_DAY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B71BEB-56E0-466A-8DFF-E29726DD6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678" y="1496411"/>
            <a:ext cx="7679452" cy="52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195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함수정리와 데이터에 각종 함수 적용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23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MONTHS_BETWEEN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CCC6BB-92B7-4C94-9425-ABC44C748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889" y="1697929"/>
            <a:ext cx="7463030" cy="508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28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실습</a:t>
            </a:r>
            <a:r>
              <a:rPr lang="en-US" altLang="ko-KR" sz="1600" b="1" dirty="0">
                <a:latin typeface="+mn-ea"/>
                <a:ea typeface="+mn-ea"/>
              </a:rPr>
              <a:t>.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아래와 같이 </a:t>
            </a:r>
            <a:r>
              <a:rPr lang="ko-KR" altLang="en-US" sz="1600" b="1" dirty="0" err="1">
                <a:latin typeface="+mn-ea"/>
              </a:rPr>
              <a:t>출력하시오</a:t>
            </a:r>
            <a:r>
              <a:rPr lang="en-US" altLang="ko-KR" sz="1600" b="1" dirty="0">
                <a:latin typeface="+mn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FE0355-C955-4165-ACC1-1D74809BF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419" y="1680238"/>
            <a:ext cx="6741890" cy="509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98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실습</a:t>
            </a:r>
            <a:r>
              <a:rPr lang="en-US" altLang="ko-KR" sz="1600" b="1" dirty="0">
                <a:latin typeface="+mn-ea"/>
                <a:ea typeface="+mn-ea"/>
              </a:rPr>
              <a:t>.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아래와 같이 </a:t>
            </a:r>
            <a:r>
              <a:rPr lang="ko-KR" altLang="en-US" sz="1600" b="1" dirty="0" err="1">
                <a:latin typeface="+mn-ea"/>
              </a:rPr>
              <a:t>출력하시오</a:t>
            </a:r>
            <a:r>
              <a:rPr lang="en-US" altLang="ko-KR" sz="1600" b="1" dirty="0">
                <a:latin typeface="+mn-ea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843C44-3AD0-4B35-9CDB-BA9B61979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575" y="1617660"/>
            <a:ext cx="8253027" cy="510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9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함수정리와 데이터에 각종 함수 적용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3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그룹 함수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989795-BE23-4DBB-A58D-82328CBE2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362" y="1247711"/>
            <a:ext cx="7867013" cy="532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7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함수정리와 데이터에 각종 함수 적용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4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SUM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87026D-2C70-4F1B-B0F7-FA1392C0E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095" y="1378516"/>
            <a:ext cx="5173857" cy="51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57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함수정리와 데이터에 각종 함수 적용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5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COUNT(), COUNT(*)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BDCD4E-3970-4D32-B60D-6AA940FB4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337" y="1459616"/>
            <a:ext cx="7241958" cy="525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15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함수정리와 데이터에 각종 함수 적용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6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MAX / MIIN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06A3ED-4F68-4BB1-BEAC-82E915580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637" y="1572172"/>
            <a:ext cx="8202725" cy="514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96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함수정리와 데이터에 각종 함수 적용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7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수학함수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D5CB85-04B7-4E43-92CC-B095A6BF4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933" y="1536560"/>
            <a:ext cx="8830134" cy="522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76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함수정리와 데이터에 각종 함수 적용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8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변환함수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BCD237-2F4E-4301-A54C-445F4123F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572" y="1387589"/>
            <a:ext cx="7301663" cy="523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93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함수정리와 데이터에 각종 함수 적용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9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TO_CHAR (</a:t>
            </a:r>
            <a:r>
              <a:rPr lang="ko-KR" altLang="en-US" sz="1600" b="1" dirty="0">
                <a:latin typeface="+mn-ea"/>
              </a:rPr>
              <a:t>날짜를 문자로</a:t>
            </a:r>
            <a:r>
              <a:rPr lang="en-US" altLang="ko-KR" sz="1600" b="1" dirty="0">
                <a:latin typeface="+mn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A0B482-F10A-40A5-84AF-26C53552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182" y="1702983"/>
            <a:ext cx="8939781" cy="483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3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3786</TotalTime>
  <Words>222</Words>
  <Application>Microsoft Office PowerPoint</Application>
  <PresentationFormat>와이드스크린</PresentationFormat>
  <Paragraphs>72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</dc:creator>
  <cp:lastModifiedBy>lee01</cp:lastModifiedBy>
  <cp:revision>1081</cp:revision>
  <dcterms:created xsi:type="dcterms:W3CDTF">2014-12-01T08:37:15Z</dcterms:created>
  <dcterms:modified xsi:type="dcterms:W3CDTF">2020-04-19T13:11:31Z</dcterms:modified>
</cp:coreProperties>
</file>